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8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20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5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31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37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29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26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8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60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37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0AD0-6BC1-4608-B374-098C5AC64A86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9CF7-E166-4C1B-B1A2-C9E94365E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70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foodbank-ikorsapporo.themedia.jp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A2488-0A11-EFC7-C620-3AEC2C39DC1D}"/>
              </a:ext>
            </a:extLst>
          </p:cNvPr>
          <p:cNvSpPr txBox="1"/>
          <p:nvPr/>
        </p:nvSpPr>
        <p:spPr>
          <a:xfrm>
            <a:off x="1401901" y="36639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2400" b="1" dirty="0">
                <a:effectLst/>
                <a:ea typeface="BIZ UDゴシック" panose="020B0400000000000000" pitchFamily="49" charset="-128"/>
                <a:cs typeface="Times New Roman" panose="02020603050405020304" pitchFamily="18" charset="0"/>
              </a:rPr>
              <a:t>フードドライブにご協力お願いいたします。</a:t>
            </a:r>
            <a:endParaRPr kumimoji="1" lang="ja-JP" altLang="en-US" sz="24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645BDC-9CB9-B8C9-B79D-2B9CD675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10" y="1284039"/>
            <a:ext cx="874470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「</a:t>
            </a:r>
            <a:r>
              <a:rPr kumimoji="0" lang="en-US" altLang="ja-JP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NPO</a:t>
            </a:r>
            <a:r>
              <a:rPr kumimoji="0" lang="ja-JP" altLang="en-US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法人　フードバンク　イコロさっぽろ」の活動に北海道</a:t>
            </a:r>
            <a:r>
              <a:rPr kumimoji="0" lang="en-US" altLang="ja-JP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IT</a:t>
            </a:r>
            <a:r>
              <a:rPr kumimoji="0" lang="ja-JP" altLang="en-US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推進協会加盟企業として協力します</a:t>
            </a:r>
            <a:endParaRPr kumimoji="0" lang="en-US" altLang="ja-JP" sz="15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052" name="図 1">
            <a:extLst>
              <a:ext uri="{FF2B5EF4-FFF2-40B4-BE49-F238E27FC236}">
                <a16:creationId xmlns:a16="http://schemas.microsoft.com/office/drawing/2014/main" id="{0F55A34A-E847-2D59-8860-F9DF2066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87" y="1881303"/>
            <a:ext cx="1177112" cy="11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8890C4-27DC-BC47-68BD-E1DA3266DD3F}"/>
              </a:ext>
            </a:extLst>
          </p:cNvPr>
          <p:cNvSpPr txBox="1"/>
          <p:nvPr/>
        </p:nvSpPr>
        <p:spPr>
          <a:xfrm>
            <a:off x="227664" y="1859340"/>
            <a:ext cx="58339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皆さんのご家庭で余っている食品の寄付をお願いいたします。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effectLst/>
                <a:latin typeface="BIZ UDゴシック" panose="020B0400000000000000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・賞味期限まで１ケ月以上あるもの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・常温保存が可能な食品　　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・防災のための備蓄品も可能です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effectLst/>
                <a:latin typeface="BIZ UDゴシック" panose="020B0400000000000000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例</a:t>
            </a:r>
            <a:r>
              <a:rPr lang="en-US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お米、カップラーメン、乾麺、レトルト食品、缶詰、調味料、飲料</a:t>
            </a:r>
            <a:endParaRPr lang="en-US" altLang="ja-JP" sz="1400" kern="100" dirty="0">
              <a:effectLst/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お菓子、離乳食、乳児用ミルクなど。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D58BC0B3-489C-4B0A-0EB2-E7088ADD7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43" y="62103"/>
            <a:ext cx="1121434" cy="112143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4EF744-71B6-26A9-A958-3DF0C1D1BC33}"/>
              </a:ext>
            </a:extLst>
          </p:cNvPr>
          <p:cNvSpPr txBox="1"/>
          <p:nvPr/>
        </p:nvSpPr>
        <p:spPr>
          <a:xfrm>
            <a:off x="6393062" y="3322546"/>
            <a:ext cx="2685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イコロさっぽろの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HP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は↑こちら↑</a:t>
            </a:r>
            <a:endParaRPr lang="ja-JP" altLang="en-US" sz="1200" dirty="0"/>
          </a:p>
        </p:txBody>
      </p:sp>
      <p:pic>
        <p:nvPicPr>
          <p:cNvPr id="17" name="図 16" descr="衣料, シャツ, 衣類 が含まれている画像&#10;&#10;自動的に生成された説明">
            <a:extLst>
              <a:ext uri="{FF2B5EF4-FFF2-40B4-BE49-F238E27FC236}">
                <a16:creationId xmlns:a16="http://schemas.microsoft.com/office/drawing/2014/main" id="{211D64A2-E233-EF76-B31F-0144000B7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510" y="43831"/>
            <a:ext cx="1121432" cy="112143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73C7D62-D708-B481-9185-EA5D2F51C8F4}"/>
              </a:ext>
            </a:extLst>
          </p:cNvPr>
          <p:cNvSpPr txBox="1"/>
          <p:nvPr/>
        </p:nvSpPr>
        <p:spPr>
          <a:xfrm>
            <a:off x="6215566" y="3001551"/>
            <a:ext cx="289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hlinkClick r:id="rId5"/>
              </a:rPr>
              <a:t>https://foodbank-ikorsapporo.themedia.jp/</a:t>
            </a:r>
            <a:endParaRPr kumimoji="1" lang="ja-JP" altLang="en-US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1EE456-9F2D-4F07-8E23-C13F7BCC9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34" y="3814237"/>
            <a:ext cx="4320360" cy="292228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CC50AD-0C14-41A6-9896-CD9D330E75A5}"/>
              </a:ext>
            </a:extLst>
          </p:cNvPr>
          <p:cNvSpPr txBox="1"/>
          <p:nvPr/>
        </p:nvSpPr>
        <p:spPr>
          <a:xfrm>
            <a:off x="-704024" y="3814237"/>
            <a:ext cx="2685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イメージ</a:t>
            </a:r>
            <a:endParaRPr lang="ja-JP" alt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4FF374-7064-4ED2-A848-44DEB918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87" y="6165025"/>
            <a:ext cx="21431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4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109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フードドライブ</dc:title>
  <dc:creator>牧野 拓人</dc:creator>
  <cp:lastModifiedBy>hicta5</cp:lastModifiedBy>
  <cp:revision>6</cp:revision>
  <dcterms:created xsi:type="dcterms:W3CDTF">2022-09-02T02:20:16Z</dcterms:created>
  <dcterms:modified xsi:type="dcterms:W3CDTF">2022-10-12T08:02:25Z</dcterms:modified>
</cp:coreProperties>
</file>